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-523" y="-101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342912"/>
            <a:ext cx="10554414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Unleashing the Power of Artificial Intelligence: A Revolution in Our Hands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2037993" y="5175766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the ever-evolving landscape of technology, Artificial Intelligence (AI) tools have emerged as a transformative force, reshaping the way we live, work, and interact with the world around us.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48708"/>
            <a:ext cx="67995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 and Automation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1554" y="3291602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326249"/>
            <a:ext cx="28730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Productivity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streamlines operations, optimizing resources and minimizing errors for a more reliable workflow.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46790" y="3291602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Saving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Tasks that traditionally required human intervention are now automated, saving time and effort.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8694" y="5310307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344954"/>
            <a:ext cx="27145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Workflow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 contributes to a more consistent and error-free operational process.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656987"/>
            <a:ext cx="68133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 and Insights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349103" y="1795701"/>
            <a:ext cx="44410" cy="5776793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6" name="Shape 4"/>
          <p:cNvSpPr/>
          <p:nvPr/>
        </p:nvSpPr>
        <p:spPr>
          <a:xfrm>
            <a:off x="2621220" y="21970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7" name="Shape 5"/>
          <p:cNvSpPr/>
          <p:nvPr/>
        </p:nvSpPr>
        <p:spPr>
          <a:xfrm>
            <a:off x="2121277" y="19692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289631" y="2010966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593306" y="2017871"/>
            <a:ext cx="25392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Meaningful Insights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3593306" y="2498288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AI's ability to analyze vast amounts of data enables organizations to derive valuable insights and make data-driven decisions.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621220" y="419665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12" name="Shape 10"/>
          <p:cNvSpPr/>
          <p:nvPr/>
        </p:nvSpPr>
        <p:spPr>
          <a:xfrm>
            <a:off x="2121277" y="39689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270581" y="4010620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593306" y="4017526"/>
            <a:ext cx="22518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Edge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593306" y="4497943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patterns that may have otherwise gone unnoticed empowers businesses to stay ahead in a competitive environment.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2621220" y="619631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17" name="Shape 15"/>
          <p:cNvSpPr/>
          <p:nvPr/>
        </p:nvSpPr>
        <p:spPr>
          <a:xfrm>
            <a:off x="2121277" y="59686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2266771" y="6010275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593306" y="6017181"/>
            <a:ext cx="2600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 and Accuracy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3593306" y="6497598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AI's incredible speed in data analysis enhances decision-making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216706"/>
            <a:ext cx="94295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Personalization and User Experience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66505"/>
            <a:ext cx="28654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Satisfaction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algorithms understand user preferences, delivering personalized experiences that foster customer loyalty.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66505"/>
            <a:ext cx="25987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Interactions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recommendations and product suggestions are tailored to individual user preferences, enhancing satisfaction.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66505"/>
            <a:ext cx="22365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Loyalty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experiences lead to increased customer loyalty and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940481"/>
            <a:ext cx="68557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 Advancements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2527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06347" y="3294459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329107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Diagnostic Assistance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156710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accelerates medical research and enhances the precision of treatments, ultimately improving patient outcomes.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32527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779532" y="3294459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52342" y="3329107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 Imaging Analysis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52342" y="4156710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algorithms analyze medical images, aiding healthcare professionals in making accurate diagnoses.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222462" y="32527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367957" y="3294459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944576" y="3329107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Life-Saving Innovations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944576" y="4156710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advancements in healthcare contribute to saving lives and improving patient care.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34760"/>
            <a:ext cx="53436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Creativity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184559"/>
            <a:ext cx="38517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Augmenting Human Creativity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tools assist artists, designers, and content creators by suggesting improvements and generating original content.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Frontiers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collaboration between human creativity and AI innovation opens new frontiers of creative possibilities.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739527"/>
            <a:ext cx="36529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 and Collaboration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AI's role in augmenting human creativity leads to innovative collaborations and breakthroughs.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240399"/>
            <a:ext cx="86932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Cybersecurity and Risk Mitigation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268028"/>
            <a:ext cx="3370064" cy="2721173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73975" y="3504009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Threat Detection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73975" y="4331613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tools provide advanced threat detection and prevention mechanisms, safeguarding sensitive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268028"/>
            <a:ext cx="3370064" cy="2721173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66209" y="3504009"/>
            <a:ext cx="27518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66209" y="3984427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patterns indicative of potential cyber attacks in real time is crucial for mitigating risks.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268028"/>
            <a:ext cx="3370064" cy="2721173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58444" y="3504009"/>
            <a:ext cx="2296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Security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58444" y="3984427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AI's proactive approach is essential in mitigating risks posed by evolving cybersecurity threats.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66685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Revolutionizing Industries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1740218"/>
            <a:ext cx="44410" cy="5776793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14151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42438" y="1955483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Paradigm Shift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44280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integration of AI is a paradigm shift that permeates every aspect of our lives, revolutionizing industries and addressing complex challenges.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14117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23388" y="3955137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30004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Driver of Innovation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44246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AI's potential to revolutionize industries and enhance efficiency makes it a key driver of innovation and progress.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14082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19578" y="5954792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961698"/>
            <a:ext cx="2387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Shaping the Future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44211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we navigate the future, the integration of AI will undoubtedly shape a world where the impossible becomes achievable.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462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</cp:revision>
  <dcterms:created xsi:type="dcterms:W3CDTF">2023-12-10T15:18:46Z</dcterms:created>
  <dcterms:modified xsi:type="dcterms:W3CDTF">2023-12-10T15:23:46Z</dcterms:modified>
</cp:coreProperties>
</file>